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571" y="384546"/>
            <a:ext cx="17222282" cy="9516622"/>
            <a:chOff x="736571" y="384546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71" y="384546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2866" y="3412266"/>
            <a:ext cx="11717942" cy="3536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5869" y="6812394"/>
            <a:ext cx="16323724" cy="1726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17708" y="8086266"/>
            <a:ext cx="6617513" cy="10171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61017" y="6407474"/>
            <a:ext cx="693261" cy="493714"/>
            <a:chOff x="15361017" y="6407474"/>
            <a:chExt cx="69326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1017" y="6407474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277" y="2079290"/>
            <a:ext cx="6171429" cy="1314286"/>
            <a:chOff x="284277" y="2079290"/>
            <a:chExt cx="6171429" cy="13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277" y="2079290"/>
              <a:ext cx="6171429" cy="1314286"/>
              <a:chOff x="284277" y="2079290"/>
              <a:chExt cx="6171429" cy="13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4277" y="207929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619" y="2233231"/>
              <a:ext cx="5462417" cy="11167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164" y="8854642"/>
            <a:ext cx="3244625" cy="571429"/>
            <a:chOff x="1234164" y="8854642"/>
            <a:chExt cx="3244625" cy="5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59741" y="8961379"/>
              <a:ext cx="1414762" cy="448008"/>
              <a:chOff x="3059741" y="8961379"/>
              <a:chExt cx="1414762" cy="4480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59741" y="8961379"/>
                <a:ext cx="1414762" cy="4480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4164" y="8854642"/>
              <a:ext cx="1593454" cy="564952"/>
              <a:chOff x="1234164" y="8854642"/>
              <a:chExt cx="1593454" cy="56495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4164" y="8854642"/>
                <a:ext cx="1593454" cy="56495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417774" y="7264917"/>
            <a:ext cx="657143" cy="657143"/>
            <a:chOff x="15417774" y="7264917"/>
            <a:chExt cx="657143" cy="6571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417774" y="7264917"/>
              <a:ext cx="654179" cy="654179"/>
              <a:chOff x="15417774" y="7264917"/>
              <a:chExt cx="654179" cy="65417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417774" y="7264917"/>
                <a:ext cx="654179" cy="65417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420155" y="7266638"/>
              <a:ext cx="646578" cy="641556"/>
              <a:chOff x="15420155" y="7266638"/>
              <a:chExt cx="646578" cy="64155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420155" y="7266638"/>
                <a:ext cx="646578" cy="641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738" y="1381719"/>
            <a:ext cx="4508819" cy="1749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02143" cy="3558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0077" y="3379073"/>
            <a:ext cx="4093274" cy="12658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69455" y="7031084"/>
            <a:ext cx="4093284" cy="12655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1493" y="6855032"/>
            <a:ext cx="4093284" cy="12600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35574" y="3305587"/>
            <a:ext cx="4063751" cy="12521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34001" y="4449280"/>
            <a:ext cx="1173811" cy="12636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25821" y="4257436"/>
            <a:ext cx="527754" cy="1368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0186" y="3193446"/>
            <a:ext cx="2611744" cy="2611744"/>
            <a:chOff x="1360186" y="3193446"/>
            <a:chExt cx="2611744" cy="26117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0186" y="3193446"/>
              <a:ext cx="2611744" cy="2611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0186" y="6498362"/>
            <a:ext cx="2611744" cy="2611744"/>
            <a:chOff x="1360186" y="6498362"/>
            <a:chExt cx="2611744" cy="26117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0186" y="6498362"/>
              <a:ext cx="2611744" cy="26117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32423" y="3150773"/>
            <a:ext cx="2611744" cy="2611744"/>
            <a:chOff x="9232423" y="3150773"/>
            <a:chExt cx="2611744" cy="26117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32423" y="3150773"/>
              <a:ext cx="2611744" cy="2611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2423" y="6498362"/>
            <a:ext cx="2611744" cy="2611744"/>
            <a:chOff x="9232423" y="6498362"/>
            <a:chExt cx="2611744" cy="26117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32423" y="6498362"/>
              <a:ext cx="2611744" cy="261174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34000" y="8034638"/>
            <a:ext cx="1173811" cy="12637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15416" y="7855825"/>
            <a:ext cx="1173811" cy="12637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6723" y="1907408"/>
            <a:ext cx="7276957" cy="65589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3983" y="5172488"/>
            <a:ext cx="5307229" cy="12393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4662" y="2200484"/>
            <a:ext cx="7857813" cy="3463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833" y="1370290"/>
            <a:ext cx="5808314" cy="1774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3974200" cy="35581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3774" y="1119022"/>
            <a:ext cx="14045809" cy="8677339"/>
            <a:chOff x="1803774" y="1119022"/>
            <a:chExt cx="14045809" cy="8677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3774" y="1119022"/>
              <a:ext cx="14045809" cy="86773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8090" y="1315062"/>
            <a:ext cx="1976295" cy="17935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2114" y="374419"/>
            <a:ext cx="3974200" cy="35581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6723" y="1907408"/>
            <a:ext cx="7414366" cy="65589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79002" y="5194488"/>
            <a:ext cx="4414963" cy="24142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7357" y="2849454"/>
            <a:ext cx="7665375" cy="2387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834" y="1370300"/>
            <a:ext cx="5336646" cy="17719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36530" y="1539543"/>
            <a:ext cx="8396480" cy="542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557" y="2896805"/>
            <a:ext cx="9801065" cy="6367358"/>
            <a:chOff x="1730557" y="2896805"/>
            <a:chExt cx="9801065" cy="63673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557" y="2896805"/>
              <a:ext cx="9801065" cy="63673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36530" y="4223630"/>
            <a:ext cx="8396480" cy="65921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54607" y="3899879"/>
            <a:ext cx="5892359" cy="498852"/>
            <a:chOff x="5554607" y="3899879"/>
            <a:chExt cx="5892359" cy="4988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4607" y="3899879"/>
              <a:ext cx="5892359" cy="4988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4338" y="3909403"/>
            <a:ext cx="1695239" cy="4501179"/>
            <a:chOff x="7024338" y="3909403"/>
            <a:chExt cx="1695239" cy="45011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4338" y="3909403"/>
              <a:ext cx="1695239" cy="4501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5386" y="1370290"/>
            <a:ext cx="6425810" cy="1772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6404" y="3461580"/>
            <a:ext cx="8287831" cy="61715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63437" y="2896805"/>
            <a:ext cx="9537467" cy="6067830"/>
            <a:chOff x="2063437" y="2896805"/>
            <a:chExt cx="9537467" cy="60678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3437" y="2896805"/>
              <a:ext cx="9537467" cy="606783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488" y="4023136"/>
            <a:ext cx="11245907" cy="5429049"/>
            <a:chOff x="995488" y="4023136"/>
            <a:chExt cx="11245907" cy="5429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488" y="4023136"/>
              <a:ext cx="11245907" cy="5429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662" y="1370300"/>
            <a:ext cx="4681561" cy="17554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0307" y="-554272"/>
            <a:ext cx="10922176" cy="66931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8856" y="2358192"/>
            <a:ext cx="9453966" cy="95997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710" y="1370300"/>
            <a:ext cx="4177618" cy="17554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3551611"/>
            <a:ext cx="10881983" cy="2669929"/>
            <a:chOff x="1270620" y="3551611"/>
            <a:chExt cx="10881983" cy="26699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620" y="3551611"/>
              <a:ext cx="10881983" cy="26699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098" y="6991584"/>
            <a:ext cx="15866760" cy="23542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710" y="1370300"/>
            <a:ext cx="7955732" cy="1774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485" y="3714031"/>
            <a:ext cx="12839470" cy="76060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2193" y="3714031"/>
            <a:ext cx="12839470" cy="76060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9122" y="3798502"/>
            <a:ext cx="4377650" cy="14556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6368" y="3798502"/>
            <a:ext cx="4603765" cy="14556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53181" y="2563702"/>
            <a:ext cx="6171429" cy="91398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734479" cy="10266667"/>
            <a:chOff x="-163812" y="-980952"/>
            <a:chExt cx="1734479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734479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49004" y="3400868"/>
            <a:ext cx="10639341" cy="493714"/>
            <a:chOff x="-3749004" y="3400868"/>
            <a:chExt cx="10639341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3749004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4603" y="540203"/>
            <a:ext cx="18331430" cy="48457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24574" y="1289515"/>
            <a:ext cx="7949153" cy="8421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42048" y="3939306"/>
            <a:ext cx="4765896" cy="4393278"/>
            <a:chOff x="2642048" y="3939306"/>
            <a:chExt cx="4765896" cy="43932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8801" y="3597629"/>
              <a:ext cx="1392887" cy="520705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1887" y="3953455"/>
              <a:ext cx="2233315" cy="91936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1887" y="4832521"/>
              <a:ext cx="3615800" cy="91375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91477" y="5771216"/>
              <a:ext cx="3810991" cy="85426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1477" y="6652645"/>
              <a:ext cx="2794277" cy="8542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91477" y="7580159"/>
              <a:ext cx="2285562" cy="854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710" y="1370300"/>
            <a:ext cx="7955732" cy="1774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9988" y="2954972"/>
            <a:ext cx="4622903" cy="17624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3398" y="2932341"/>
            <a:ext cx="5143399" cy="17624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3774" y="3372052"/>
            <a:ext cx="6437976" cy="73063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1796" y="3281529"/>
            <a:ext cx="6437976" cy="73063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710" y="1370300"/>
            <a:ext cx="7955732" cy="1774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3467" y="3824328"/>
            <a:ext cx="16038779" cy="60834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0416" y="2598940"/>
            <a:ext cx="7627032" cy="14529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4757" y="1377919"/>
            <a:ext cx="4802951" cy="17592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5358" y="3412287"/>
            <a:ext cx="7667266" cy="3468338"/>
            <a:chOff x="1225358" y="3412287"/>
            <a:chExt cx="7667266" cy="34683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5358" y="4213959"/>
              <a:ext cx="6397857" cy="2658627"/>
              <a:chOff x="1225358" y="4213959"/>
              <a:chExt cx="6397857" cy="265862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5358" y="4213959"/>
                <a:ext cx="6397857" cy="265862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977" y="3175392"/>
              <a:ext cx="6666974" cy="11837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4660" y="7359670"/>
            <a:ext cx="12878654" cy="24882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32374" y="3365467"/>
            <a:ext cx="7857143" cy="3555753"/>
            <a:chOff x="9632374" y="3365467"/>
            <a:chExt cx="7857143" cy="35557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632374" y="4206934"/>
              <a:ext cx="7854765" cy="2705085"/>
              <a:chOff x="9632374" y="4206934"/>
              <a:chExt cx="7854765" cy="27050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32374" y="4206934"/>
                <a:ext cx="7854765" cy="270508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4414" y="3114557"/>
              <a:ext cx="4333953" cy="12317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82549" y="5301273"/>
            <a:ext cx="1363986" cy="633170"/>
            <a:chOff x="7982549" y="5301273"/>
            <a:chExt cx="1363986" cy="63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82549" y="5301273"/>
              <a:ext cx="1363986" cy="633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4757" y="1377919"/>
            <a:ext cx="4802951" cy="17592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0850" y="3733926"/>
            <a:ext cx="16048714" cy="21518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967" y="2785625"/>
            <a:ext cx="7140782" cy="1165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6203856"/>
            <a:ext cx="15748428" cy="3198518"/>
            <a:chOff x="1270620" y="6203856"/>
            <a:chExt cx="15748428" cy="31985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6203856"/>
              <a:ext cx="15748428" cy="31985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678855" y="9319498"/>
            <a:ext cx="22912905" cy="9219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67" y="1377919"/>
            <a:ext cx="9032513" cy="17567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784" y="5548403"/>
            <a:ext cx="16076027" cy="29771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244" y="4285453"/>
            <a:ext cx="2347801" cy="114558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786" y="1370300"/>
            <a:ext cx="3087741" cy="17592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7790" y="3364833"/>
            <a:ext cx="10270255" cy="550192"/>
            <a:chOff x="1177790" y="3364833"/>
            <a:chExt cx="10270255" cy="5501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790" y="3364833"/>
              <a:ext cx="10270255" cy="5501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3678" y="3301556"/>
            <a:ext cx="1175096" cy="631331"/>
            <a:chOff x="6673678" y="3301556"/>
            <a:chExt cx="1175096" cy="631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3678" y="3301556"/>
              <a:ext cx="1175096" cy="631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03478" y="3298780"/>
            <a:ext cx="687008" cy="631331"/>
            <a:chOff x="10803478" y="3298780"/>
            <a:chExt cx="687008" cy="6313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3478" y="3298780"/>
              <a:ext cx="687008" cy="6313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30461" y="2717859"/>
            <a:ext cx="1416884" cy="8261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51894" y="2744009"/>
            <a:ext cx="2189960" cy="7755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7790" y="4590161"/>
            <a:ext cx="5245916" cy="1648716"/>
            <a:chOff x="1177790" y="4590161"/>
            <a:chExt cx="5245916" cy="16487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790" y="4590161"/>
              <a:ext cx="5245916" cy="1648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8774" y="4462834"/>
            <a:ext cx="1854722" cy="1493372"/>
            <a:chOff x="7848774" y="4462834"/>
            <a:chExt cx="1854722" cy="14933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8774" y="4462834"/>
              <a:ext cx="1854722" cy="14933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0620" y="6935207"/>
            <a:ext cx="10581027" cy="2579454"/>
            <a:chOff x="1270620" y="6935207"/>
            <a:chExt cx="10581027" cy="25794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0620" y="6935207"/>
              <a:ext cx="10581027" cy="25794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3330" y="2833111"/>
            <a:ext cx="11515607" cy="3796815"/>
            <a:chOff x="803330" y="2833111"/>
            <a:chExt cx="11515607" cy="3796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330" y="2833111"/>
              <a:ext cx="11515607" cy="379681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27163" y="6892505"/>
            <a:ext cx="5700028" cy="27829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16928" y="7853225"/>
            <a:ext cx="2756340" cy="1718579"/>
            <a:chOff x="1916928" y="7853225"/>
            <a:chExt cx="2756340" cy="17185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6928" y="7853225"/>
              <a:ext cx="2756340" cy="1718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834" y="1377919"/>
            <a:ext cx="7888046" cy="17567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114" y="374419"/>
            <a:ext cx="4049114" cy="3558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2260" y="2698070"/>
            <a:ext cx="16229997" cy="18016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0484" y="4363314"/>
            <a:ext cx="6570469" cy="1129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6111" y="5309869"/>
            <a:ext cx="4325263" cy="4225602"/>
            <a:chOff x="1466111" y="5309869"/>
            <a:chExt cx="4325263" cy="42256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6111" y="5309869"/>
              <a:ext cx="4325263" cy="4225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2025" y="4857167"/>
            <a:ext cx="3101553" cy="4652330"/>
            <a:chOff x="7902025" y="4857167"/>
            <a:chExt cx="3101553" cy="46523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2025" y="4857167"/>
              <a:ext cx="3101553" cy="46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9552" y="4847331"/>
            <a:ext cx="3101553" cy="4655240"/>
            <a:chOff x="11029552" y="4847331"/>
            <a:chExt cx="3101553" cy="46552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9552" y="4847331"/>
              <a:ext cx="3101553" cy="4655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88798" y="4840716"/>
            <a:ext cx="3101553" cy="4652330"/>
            <a:chOff x="14188798" y="4840716"/>
            <a:chExt cx="3101553" cy="46523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88798" y="4840716"/>
              <a:ext cx="3101553" cy="4652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172" y="3315032"/>
            <a:ext cx="12109370" cy="3655651"/>
            <a:chOff x="3088172" y="3315032"/>
            <a:chExt cx="12109370" cy="36556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69175" y="3315032"/>
              <a:ext cx="11428367" cy="3655651"/>
              <a:chOff x="3769175" y="3315032"/>
              <a:chExt cx="11428367" cy="36556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69175" y="3315032"/>
                <a:ext cx="11428367" cy="365565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837" y="4021886"/>
              <a:ext cx="15988750" cy="3469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47921" y="9363543"/>
            <a:ext cx="1355307" cy="638466"/>
            <a:chOff x="3747921" y="9363543"/>
            <a:chExt cx="1355307" cy="638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3053" y="9087028"/>
              <a:ext cx="1495224" cy="129670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617514" y="9428846"/>
              <a:ext cx="485714" cy="485714"/>
              <a:chOff x="4617514" y="9428846"/>
              <a:chExt cx="485714" cy="48571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617514" y="9428846"/>
                <a:ext cx="481105" cy="481105"/>
                <a:chOff x="4617514" y="9428846"/>
                <a:chExt cx="481105" cy="481105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617514" y="9428846"/>
                  <a:ext cx="481105" cy="48110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4619265" y="9430111"/>
                <a:ext cx="475515" cy="471822"/>
                <a:chOff x="4619265" y="9430111"/>
                <a:chExt cx="475515" cy="471822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19265" y="9430111"/>
                  <a:ext cx="475515" cy="47182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361559" y="9315924"/>
            <a:ext cx="3244625" cy="571429"/>
            <a:chOff x="361559" y="9315924"/>
            <a:chExt cx="3244625" cy="5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187136" y="9422661"/>
              <a:ext cx="1414762" cy="448008"/>
              <a:chOff x="2187136" y="9422661"/>
              <a:chExt cx="1414762" cy="44800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87136" y="9422661"/>
                <a:ext cx="1414762" cy="4480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61559" y="9315924"/>
              <a:ext cx="1593454" cy="564952"/>
              <a:chOff x="361559" y="9315924"/>
              <a:chExt cx="1593454" cy="56495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1559" y="9315924"/>
                <a:ext cx="1593454" cy="56495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6748" y="1907402"/>
            <a:ext cx="7106933" cy="6559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7612" y="4594374"/>
            <a:ext cx="4618010" cy="20075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741" y="2860218"/>
            <a:ext cx="8375412" cy="2372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834" y="1262441"/>
            <a:ext cx="8326971" cy="17580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073" y="374422"/>
            <a:ext cx="3881514" cy="3558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40013" y="4150535"/>
            <a:ext cx="5024147" cy="4201443"/>
            <a:chOff x="10240013" y="4150535"/>
            <a:chExt cx="5024147" cy="4201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0013" y="4150535"/>
              <a:ext cx="5024147" cy="4201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4388" y="4150535"/>
            <a:ext cx="6171429" cy="3957528"/>
            <a:chOff x="2654388" y="4150535"/>
            <a:chExt cx="6171429" cy="39575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4388" y="4150535"/>
              <a:ext cx="6171429" cy="3957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785" y="904762"/>
            <a:ext cx="5226988" cy="8711734"/>
            <a:chOff x="11895785" y="904762"/>
            <a:chExt cx="5226988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785" y="904762"/>
              <a:ext cx="5226988" cy="87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043" y="2996310"/>
            <a:ext cx="9993226" cy="21164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02688" y="5002048"/>
            <a:ext cx="8678814" cy="493714"/>
            <a:chOff x="7602688" y="5002048"/>
            <a:chExt cx="8678814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602688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002" y="5209897"/>
            <a:ext cx="4812612" cy="32804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52392" y="5207364"/>
            <a:ext cx="4586554" cy="24179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5911850" y="4104569"/>
            <a:ext cx="1853935" cy="7070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07427" y="2801059"/>
            <a:ext cx="7949172" cy="8421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6893" y="600115"/>
            <a:ext cx="3881514" cy="35581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3194" y="5608482"/>
            <a:ext cx="3508995" cy="3508995"/>
            <a:chOff x="4513194" y="5608482"/>
            <a:chExt cx="3508995" cy="3508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3194" y="5608482"/>
              <a:ext cx="3508995" cy="3508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195" y="1767291"/>
            <a:ext cx="3508995" cy="3508995"/>
            <a:chOff x="8573195" y="1767291"/>
            <a:chExt cx="3508995" cy="35089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3195" y="1767291"/>
              <a:ext cx="3508995" cy="3508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719" y="1153090"/>
            <a:ext cx="5457848" cy="17516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33225" y="1820201"/>
            <a:ext cx="2388933" cy="2388933"/>
            <a:chOff x="9133225" y="1820201"/>
            <a:chExt cx="2388933" cy="23889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3225" y="1820201"/>
              <a:ext cx="2388933" cy="2388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4794" y="7628822"/>
            <a:ext cx="4598155" cy="1472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28727" y="7649986"/>
            <a:ext cx="4797441" cy="10192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7926" y="3595787"/>
            <a:ext cx="6288593" cy="14738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39636" y="6270264"/>
            <a:ext cx="1054034" cy="1432158"/>
            <a:chOff x="13939636" y="6270264"/>
            <a:chExt cx="1054034" cy="14321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39636" y="6270264"/>
              <a:ext cx="1054034" cy="14321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68061" y="5995179"/>
            <a:ext cx="1982330" cy="1982330"/>
            <a:chOff x="5268061" y="5995179"/>
            <a:chExt cx="1982330" cy="19823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68061" y="5995179"/>
              <a:ext cx="1982330" cy="19823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3555" y="6373218"/>
            <a:ext cx="1005237" cy="1959983"/>
            <a:chOff x="1313555" y="6373218"/>
            <a:chExt cx="1005237" cy="19599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13555" y="6373218"/>
              <a:ext cx="1005237" cy="19599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8954" y="5192126"/>
            <a:ext cx="1005237" cy="1959983"/>
            <a:chOff x="1228954" y="5192126"/>
            <a:chExt cx="1005237" cy="19599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920000">
              <a:off x="1228954" y="5192126"/>
              <a:ext cx="1005237" cy="19599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9637" y="5198486"/>
            <a:ext cx="1843446" cy="2143557"/>
            <a:chOff x="679637" y="5198486"/>
            <a:chExt cx="1843446" cy="21435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20000">
              <a:off x="679637" y="5198486"/>
              <a:ext cx="1843446" cy="21435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65680" y="6645389"/>
            <a:ext cx="1324023" cy="2946628"/>
            <a:chOff x="9665680" y="6645389"/>
            <a:chExt cx="1324023" cy="29466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5360000">
              <a:off x="9665680" y="6645389"/>
              <a:ext cx="1324023" cy="29466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0615" y="4008424"/>
            <a:ext cx="735380" cy="2268867"/>
            <a:chOff x="1620615" y="4008424"/>
            <a:chExt cx="735380" cy="22688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220000">
              <a:off x="1620615" y="4008424"/>
              <a:ext cx="735380" cy="22688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77624" y="2497868"/>
            <a:ext cx="1324023" cy="2946628"/>
            <a:chOff x="13277624" y="2497868"/>
            <a:chExt cx="1324023" cy="29466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7260000">
              <a:off x="13277624" y="2497868"/>
              <a:ext cx="1324023" cy="29466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18882" y="2352150"/>
            <a:ext cx="1324023" cy="2946628"/>
            <a:chOff x="6218882" y="2352150"/>
            <a:chExt cx="1324023" cy="294662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860000">
              <a:off x="6218882" y="2352150"/>
              <a:ext cx="1324023" cy="29466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88343" y="2888105"/>
            <a:ext cx="735380" cy="2268867"/>
            <a:chOff x="1588343" y="2888105"/>
            <a:chExt cx="735380" cy="22688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280000">
              <a:off x="1588343" y="2888105"/>
              <a:ext cx="735380" cy="2268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1081" y="2986669"/>
            <a:ext cx="735380" cy="2268867"/>
            <a:chOff x="1331081" y="2986669"/>
            <a:chExt cx="735380" cy="226886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3740000">
              <a:off x="1331081" y="2986669"/>
              <a:ext cx="735380" cy="22688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24854" y="5608482"/>
            <a:ext cx="3508995" cy="3508995"/>
            <a:chOff x="12724854" y="5608482"/>
            <a:chExt cx="3508995" cy="35089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24854" y="5608482"/>
              <a:ext cx="3508995" cy="350899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32073" y="374422"/>
            <a:ext cx="3881514" cy="35581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5387" y="1375375"/>
            <a:ext cx="3064895" cy="1761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4482" y="3427055"/>
            <a:ext cx="2168372" cy="2096819"/>
            <a:chOff x="2104482" y="3427055"/>
            <a:chExt cx="2168372" cy="20968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4482" y="3427055"/>
              <a:ext cx="2168372" cy="2096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6258411"/>
            <a:ext cx="6171429" cy="2828571"/>
            <a:chOff x="1270620" y="6258411"/>
            <a:chExt cx="6171429" cy="28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620" y="6258411"/>
              <a:ext cx="6171429" cy="28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523874"/>
            <a:ext cx="6171429" cy="3312883"/>
            <a:chOff x="9142857" y="5523874"/>
            <a:chExt cx="6171429" cy="33128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523874"/>
              <a:ext cx="6171429" cy="3312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84842" y="3164655"/>
            <a:ext cx="2621619" cy="2621619"/>
            <a:chOff x="5584842" y="3164655"/>
            <a:chExt cx="2621619" cy="2621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4842" y="3164655"/>
              <a:ext cx="2621619" cy="2621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90790" y="2790938"/>
            <a:ext cx="3958046" cy="2732936"/>
            <a:chOff x="8790790" y="2790938"/>
            <a:chExt cx="3958046" cy="2732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0790" y="2790938"/>
              <a:ext cx="3958046" cy="2732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89296" y="3398786"/>
            <a:ext cx="3843684" cy="1744071"/>
            <a:chOff x="13489296" y="3398786"/>
            <a:chExt cx="3843684" cy="17440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89296" y="3398786"/>
              <a:ext cx="3843684" cy="17440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0298" y="534736"/>
            <a:ext cx="7949172" cy="8421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55695" y="186791"/>
            <a:ext cx="3881514" cy="3558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071" y="1376643"/>
            <a:ext cx="3170276" cy="1742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2073" y="374422"/>
            <a:ext cx="3881514" cy="35581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066" y="1722199"/>
            <a:ext cx="7519043" cy="71542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6231" y="5013507"/>
            <a:ext cx="5578706" cy="11941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662" y="2200484"/>
            <a:ext cx="8308928" cy="3462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2023-07-02T13:35:01Z</dcterms:created>
  <dcterms:modified xsi:type="dcterms:W3CDTF">2023-07-02T13:35:01Z</dcterms:modified>
</cp:coreProperties>
</file>